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9900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99280-D877-40D4-A20B-DB09E7FAC5EE}" type="datetimeFigureOut">
              <a:rPr lang="es-AR" smtClean="0"/>
              <a:t>8/10/2025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09C9F-D4F1-451D-A62B-608A7F695D3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467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09C9F-D4F1-451D-A62B-608A7F695D38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318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62D2-6AED-456D-B421-27C80122309C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73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7BA4D-CC6F-4235-ACCB-BEFB1117C82A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174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421-592C-493F-BA54-3FEB5F2BCE39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0673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C51F-C3B4-47B4-9F33-C55B97636AE6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836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1038-C2EA-40CD-BD1B-69D6955AB265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351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46A0-80DD-4AC4-BBD6-AD22A2387E5D}" type="datetime1">
              <a:rPr lang="es-AR" smtClean="0"/>
              <a:t>8/10/2025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639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1D14-54B8-4E4F-9C46-8212FA97B110}" type="datetime1">
              <a:rPr lang="es-AR" smtClean="0"/>
              <a:t>8/10/2025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947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49F4-B2CB-425D-80C0-E6F93AAE68B7}" type="datetime1">
              <a:rPr lang="es-AR" smtClean="0"/>
              <a:t>8/10/2025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603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CB9B1-21B3-4160-BEEA-DA3CAEC249F4}" type="datetime1">
              <a:rPr lang="es-AR" smtClean="0"/>
              <a:t>8/10/2025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090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BB5D-3F70-4C6F-9CD9-424428FEDF1D}" type="datetime1">
              <a:rPr lang="es-AR" smtClean="0"/>
              <a:t>8/10/2025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106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035-3B94-489F-B638-EC4F340759E3}" type="datetime1">
              <a:rPr lang="es-AR" smtClean="0"/>
              <a:t>8/10/2025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Espacio para datos de investigadores y logo institución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494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4CCB9-55E0-4AE2-9004-42E8907B0F93}" type="datetime1">
              <a:rPr lang="es-AR" smtClean="0"/>
              <a:t>8/10/2025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AR"/>
              <a:t>Espacio para datos de investigadores y logo institución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A0B4-5640-462F-9520-2265E65EF7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371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99792" y="6309320"/>
            <a:ext cx="3744416" cy="365125"/>
          </a:xfrm>
        </p:spPr>
        <p:txBody>
          <a:bodyPr/>
          <a:lstStyle/>
          <a:p>
            <a:r>
              <a:rPr lang="es-AR" dirty="0"/>
              <a:t>Espacio para datos de investigadores y correos</a:t>
            </a:r>
          </a:p>
        </p:txBody>
      </p:sp>
      <p:cxnSp>
        <p:nvCxnSpPr>
          <p:cNvPr id="7" name="Conector recto 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68B6FEA1-F036-4069-A974-A784E6AE95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223"/>
            <a:ext cx="9144000" cy="129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42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CienciayTécnicaUMaza</dc:creator>
  <cp:lastModifiedBy>CienciayTécnicaUMaza</cp:lastModifiedBy>
  <cp:revision>11</cp:revision>
  <dcterms:created xsi:type="dcterms:W3CDTF">2017-05-26T14:55:46Z</dcterms:created>
  <dcterms:modified xsi:type="dcterms:W3CDTF">2025-10-08T18:49:31Z</dcterms:modified>
</cp:coreProperties>
</file>